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81" r:id="rId4"/>
    <p:sldId id="262" r:id="rId5"/>
    <p:sldId id="282" r:id="rId6"/>
    <p:sldId id="273" r:id="rId7"/>
    <p:sldId id="283" r:id="rId8"/>
    <p:sldId id="276" r:id="rId9"/>
    <p:sldId id="277" r:id="rId10"/>
    <p:sldId id="278" r:id="rId11"/>
    <p:sldId id="285" r:id="rId12"/>
    <p:sldId id="279" r:id="rId13"/>
    <p:sldId id="288" r:id="rId14"/>
    <p:sldId id="289" r:id="rId15"/>
    <p:sldId id="274" r:id="rId16"/>
    <p:sldId id="286" r:id="rId17"/>
    <p:sldId id="275" r:id="rId18"/>
    <p:sldId id="280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C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10/02/2021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="" xmlns:a16="http://schemas.microsoft.com/office/drawing/2014/main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https://lh3.googleusercontent.com/F5t04jJvl3ig9041C2czbagWHsKLaEhhOay78iq1Z-G_YpxSEBQCdnKxltsMAByHYy8yasCLc1JZd8rffRonGVTvJgpIot3712A8iuTxg2-eZLY4xdD8ZWodkO8GCDlNnQLZl5t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94" t="5018" r="6069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https://lh3.googleusercontent.com/F5t04jJvl3ig9041C2czbagWHsKLaEhhOay78iq1Z-G_YpxSEBQCdnKxltsMAByHYy8yasCLc1JZd8rffRonGVTvJgpIot3712A8iuTxg2-eZLY4xdD8ZWodkO8GCDlNnQLZl5t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94" t="5018" r="6069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41" y="4941578"/>
            <a:ext cx="1080000" cy="10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2341" y="1636724"/>
            <a:ext cx="5226792" cy="120032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7200" dirty="0" smtClean="0">
                <a:latin typeface="PreciousPlastic" pitchFamily="2" charset="0"/>
              </a:rPr>
              <a:t>Meet the team #2 </a:t>
            </a:r>
            <a:endParaRPr lang="en-IE" sz="7200" dirty="0">
              <a:latin typeface="PreciousPlastic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060626">
            <a:off x="6035450" y="4452406"/>
            <a:ext cx="29347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15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97CDEB"/>
                </a:solidFill>
                <a:latin typeface="PreciousPlastic" pitchFamily="2" charset="0"/>
              </a:rPr>
              <a:t>Susan</a:t>
            </a:r>
            <a:endParaRPr lang="en-IE" sz="115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97CDEB"/>
              </a:solidFill>
              <a:latin typeface="PreciousPlast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49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4254016" y="1976456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999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" r="4095" b="26219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579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https://lh3.googleusercontent.com/F5t04jJvl3ig9041C2czbagWHsKLaEhhOay78iq1Z-G_YpxSEBQCdnKxltsMAByHYy8yasCLc1JZd8rffRonGVTvJgpIot3712A8iuTxg2-eZLY4xdD8ZWodkO8GCDlNnQLZl5t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94" t="5018" r="6069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41" y="4941578"/>
            <a:ext cx="1080000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" r="4095" b="2621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  <p:sp>
        <p:nvSpPr>
          <p:cNvPr id="12" name="TextBox 11"/>
          <p:cNvSpPr txBox="1"/>
          <p:nvPr/>
        </p:nvSpPr>
        <p:spPr>
          <a:xfrm>
            <a:off x="3502341" y="1636724"/>
            <a:ext cx="5226792" cy="120032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7200" dirty="0" smtClean="0">
                <a:latin typeface="PreciousPlastic" pitchFamily="2" charset="0"/>
              </a:rPr>
              <a:t>Meet the team #2 </a:t>
            </a:r>
            <a:endParaRPr lang="en-IE" sz="7200" dirty="0">
              <a:latin typeface="PreciousPlastic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060626">
            <a:off x="4834871" y="4210615"/>
            <a:ext cx="42761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15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97CDEB"/>
                </a:solidFill>
                <a:latin typeface="PreciousPlastic" pitchFamily="2" charset="0"/>
              </a:rPr>
              <a:t>Christian</a:t>
            </a:r>
            <a:endParaRPr lang="en-IE" sz="115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97CDEB"/>
              </a:solidFill>
              <a:latin typeface="PreciousPlast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19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https://lh4.googleusercontent.com/WY49qiTUmxd-y7Gumt1Ab0nx248PiGHFk5Xli8d3MImkEPk2Px-F24ZtVebeBdnekO7EXRaIcMC4YpXWaUt7NXTVm_YclbB6DZ8KuxdRIFIXZN8Ae-vRKi0Qg73VaRKIiIywAhy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 r="19859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4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https://lh4.googleusercontent.com/WY49qiTUmxd-y7Gumt1Ab0nx248PiGHFk5Xli8d3MImkEPk2Px-F24ZtVebeBdnekO7EXRaIcMC4YpXWaUt7NXTVm_YclbB6DZ8KuxdRIFIXZN8Ae-vRKi0Qg73VaRKIiIywAhy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 r="19859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41" y="4948548"/>
            <a:ext cx="1080000" cy="108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2341" y="1636724"/>
            <a:ext cx="5226792" cy="120032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7200" dirty="0" smtClean="0">
                <a:latin typeface="PreciousPlastic" pitchFamily="2" charset="0"/>
              </a:rPr>
              <a:t>Meet the team #3 </a:t>
            </a:r>
            <a:endParaRPr lang="en-IE" sz="7200" dirty="0">
              <a:latin typeface="PreciousPlastic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060626">
            <a:off x="6191143" y="4472395"/>
            <a:ext cx="285293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15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97CDEB"/>
                </a:solidFill>
                <a:latin typeface="PreciousPlastic" pitchFamily="2" charset="0"/>
              </a:rPr>
              <a:t>Jonas</a:t>
            </a:r>
            <a:endParaRPr lang="en-IE" sz="115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97CDEB"/>
              </a:solidFill>
              <a:latin typeface="PreciousPlast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78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12" name="Picture 11" descr="https://lh3.googleusercontent.com/S40DLjto09TjSeh9RmyjzYli1TL-r8KaUhbv24Mu4CZe4k7PD-qefzConHI3R2qsePQVDB94vz7NzZsfLJ_TbLey39UIZnMt5Cd9-t4qG7BOS5jpdwxBnWzdLjuOxnqA0GN-WQk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 t="15787" r="2324" b="34315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300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12" name="Picture 11" descr="https://lh3.googleusercontent.com/S40DLjto09TjSeh9RmyjzYli1TL-r8KaUhbv24Mu4CZe4k7PD-qefzConHI3R2qsePQVDB94vz7NzZsfLJ_TbLey39UIZnMt5Cd9-t4qG7BOS5jpdwxBnWzdLjuOxnqA0GN-WQk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 t="15787" r="2324" b="34315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41" y="4948548"/>
            <a:ext cx="1080000" cy="10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2341" y="1636724"/>
            <a:ext cx="5226792" cy="120032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7200" dirty="0" smtClean="0">
                <a:latin typeface="PreciousPlastic" pitchFamily="2" charset="0"/>
              </a:rPr>
              <a:t>Meet the team #1 </a:t>
            </a:r>
            <a:endParaRPr lang="en-IE" sz="7200" dirty="0">
              <a:latin typeface="PreciousPlastic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0060626">
            <a:off x="6851973" y="4456266"/>
            <a:ext cx="1828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15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97CDEB"/>
                </a:solidFill>
                <a:latin typeface="PreciousPlastic" pitchFamily="2" charset="0"/>
              </a:rPr>
              <a:t>PHIL</a:t>
            </a:r>
            <a:endParaRPr lang="en-IE" sz="115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97CDEB"/>
              </a:solidFill>
              <a:latin typeface="PreciousPlast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4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6000" dirty="0" smtClean="0">
                <a:solidFill>
                  <a:schemeClr val="tx1"/>
                </a:solidFill>
                <a:latin typeface="PreciousPlastic" pitchFamily="2" charset="0"/>
              </a:rPr>
              <a:t>What is</a:t>
            </a:r>
          </a:p>
          <a:p>
            <a:pPr algn="ctr"/>
            <a:r>
              <a:rPr lang="en-IE" sz="6000" dirty="0" smtClean="0">
                <a:solidFill>
                  <a:schemeClr val="tx1"/>
                </a:solidFill>
                <a:latin typeface="PreciousPlastic" pitchFamily="2" charset="0"/>
              </a:rPr>
              <a:t>Precious</a:t>
            </a:r>
          </a:p>
          <a:p>
            <a:pPr algn="ctr"/>
            <a:r>
              <a:rPr lang="en-IE" sz="6000" dirty="0" smtClean="0">
                <a:solidFill>
                  <a:schemeClr val="tx1"/>
                </a:solidFill>
                <a:latin typeface="PreciousPlastic" pitchFamily="2" charset="0"/>
              </a:rPr>
              <a:t>Plastic?</a:t>
            </a:r>
          </a:p>
        </p:txBody>
      </p:sp>
    </p:spTree>
    <p:extLst>
      <p:ext uri="{BB962C8B-B14F-4D97-AF65-F5344CB8AC3E}">
        <p14:creationId xmlns:p14="http://schemas.microsoft.com/office/powerpoint/2010/main" val="243371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41" y="4948548"/>
            <a:ext cx="1080000" cy="10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2341" y="1636724"/>
            <a:ext cx="5226792" cy="120032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7200" dirty="0" smtClean="0">
                <a:latin typeface="PreciousPlastic" pitchFamily="2" charset="0"/>
              </a:rPr>
              <a:t>Meet the team #4 </a:t>
            </a:r>
            <a:endParaRPr lang="en-IE" sz="7200" dirty="0">
              <a:latin typeface="PreciousPlastic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0060626">
            <a:off x="6619632" y="4477296"/>
            <a:ext cx="22053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15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97CDEB"/>
                </a:solidFill>
                <a:latin typeface="PreciousPlastic" pitchFamily="2" charset="0"/>
              </a:rPr>
              <a:t>Celia</a:t>
            </a:r>
            <a:endParaRPr lang="en-IE" sz="115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97CDEB"/>
              </a:solidFill>
              <a:latin typeface="PreciousPlast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28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41" y="4948548"/>
            <a:ext cx="1080000" cy="108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2341" y="1636724"/>
            <a:ext cx="5226792" cy="120032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7200" dirty="0" smtClean="0">
                <a:latin typeface="PreciousPlastic" pitchFamily="2" charset="0"/>
              </a:rPr>
              <a:t>Meet the team #5 </a:t>
            </a:r>
            <a:endParaRPr lang="en-IE" sz="7200" dirty="0">
              <a:latin typeface="PreciousPlastic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060626">
            <a:off x="6851973" y="4456266"/>
            <a:ext cx="1828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15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97CDEB"/>
                </a:solidFill>
                <a:latin typeface="PreciousPlastic" pitchFamily="2" charset="0"/>
              </a:rPr>
              <a:t>jan</a:t>
            </a:r>
            <a:endParaRPr lang="en-IE" sz="115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97CDEB"/>
              </a:solidFill>
              <a:latin typeface="PreciousPlast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9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 descr="https://lh5.googleusercontent.com/VvvlRBqxT8W3d9qdLXuR230NRhpB1Oa_UDEc5d4aXNbZN2VsrPM9Jb-vf5GeKqz2lbDwZMlUR-v_VxUKF4iLWGCWAaQHSIpXboJ_hULz-ysFR09K0kH_LmvNk_AD6ir_VKPFYw-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44925" r="4546" b="14314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30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 descr="https://lh5.googleusercontent.com/VvvlRBqxT8W3d9qdLXuR230NRhpB1Oa_UDEc5d4aXNbZN2VsrPM9Jb-vf5GeKqz2lbDwZMlUR-v_VxUKF4iLWGCWAaQHSIpXboJ_hULz-ysFR09K0kH_LmvNk_AD6ir_VKPFYw-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44925" r="4546" b="14314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41" y="4948548"/>
            <a:ext cx="1080000" cy="10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02341" y="1636724"/>
            <a:ext cx="5226792" cy="120032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E" sz="7200" dirty="0" smtClean="0">
                <a:latin typeface="PreciousPlastic" pitchFamily="2" charset="0"/>
              </a:rPr>
              <a:t>Meet the team #6 </a:t>
            </a:r>
            <a:endParaRPr lang="en-IE" sz="7200" dirty="0">
              <a:latin typeface="PreciousPlastic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060626">
            <a:off x="5153013" y="4282323"/>
            <a:ext cx="39448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15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97CDEB"/>
                </a:solidFill>
                <a:latin typeface="PreciousPlastic" pitchFamily="2" charset="0"/>
              </a:rPr>
              <a:t>Cristina</a:t>
            </a:r>
            <a:endParaRPr lang="en-IE" sz="115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97CDEB"/>
              </a:solidFill>
              <a:latin typeface="PreciousPlast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09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 descr="person icon | EIT RawMateri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7273" r="13651" b="20028"/>
          <a:stretch>
            <a:fillRect/>
          </a:stretch>
        </p:blipFill>
        <p:spPr bwMode="auto"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28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 descr="https://lh5.googleusercontent.com/D14D3migd_WfEHwhY_eK0448m9w314EZPP_bzKluWj5XV-lRdYl9-ZP241NU9R2pgF95cBo7oJrwxPlS49RvUi7cyoX_1eup7GAegNhVLI0cDB-XJMZ5rW54Io6r2I2-3CLnth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534" r="16685"/>
          <a:stretch>
            <a:fillRect/>
          </a:stretch>
        </p:blipFill>
        <p:spPr bwMode="auto"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19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47</Words>
  <Application>Microsoft Office PowerPoint</Application>
  <PresentationFormat>Widescreen</PresentationFormat>
  <Paragraphs>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PreciousPlastic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Célia Somlai-Haase</cp:lastModifiedBy>
  <cp:revision>28</cp:revision>
  <dcterms:created xsi:type="dcterms:W3CDTF">2019-06-13T12:59:29Z</dcterms:created>
  <dcterms:modified xsi:type="dcterms:W3CDTF">2021-02-10T17:20:04Z</dcterms:modified>
</cp:coreProperties>
</file>